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1" d="100"/>
          <a:sy n="71" d="100"/>
        </p:scale>
        <p:origin x="-18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2/24/16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2/24/16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2/24/16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idx="1"/>
          </p:nvPr>
        </p:nvSpPr>
        <p:spPr/>
        <p:txBody>
          <a:bodyPr/>
          <a:lstStyle/>
          <a:p>
            <a:r>
              <a:rPr lang="en-US" b="1" dirty="0" smtClean="0"/>
              <a:t>Turn in </a:t>
            </a:r>
            <a:r>
              <a:rPr lang="en-US" dirty="0" smtClean="0"/>
              <a:t>your vocabulary packet</a:t>
            </a:r>
          </a:p>
          <a:p>
            <a:endParaRPr lang="en-US" b="1" dirty="0"/>
          </a:p>
          <a:p>
            <a:r>
              <a:rPr lang="en-US" b="1" dirty="0" smtClean="0"/>
              <a:t>Write down </a:t>
            </a:r>
            <a:r>
              <a:rPr lang="en-US" dirty="0" smtClean="0"/>
              <a:t>tonight</a:t>
            </a:r>
            <a:r>
              <a:rPr lang="en-US" b="1" dirty="0" smtClean="0"/>
              <a:t>’s homework (Worksheet)</a:t>
            </a:r>
          </a:p>
          <a:p>
            <a:endParaRPr lang="en-US" b="1" dirty="0"/>
          </a:p>
          <a:p>
            <a:r>
              <a:rPr lang="en-US" dirty="0" smtClean="0"/>
              <a:t>Take out</a:t>
            </a:r>
          </a:p>
          <a:p>
            <a:pPr lvl="1"/>
            <a:r>
              <a:rPr lang="en-US" dirty="0" smtClean="0"/>
              <a:t>DBQ Packet</a:t>
            </a:r>
          </a:p>
          <a:p>
            <a:pPr lvl="1"/>
            <a:r>
              <a:rPr lang="en-US" dirty="0" smtClean="0"/>
              <a:t>DBQ Checklist</a:t>
            </a:r>
          </a:p>
        </p:txBody>
      </p:sp>
    </p:spTree>
    <p:extLst>
      <p:ext uri="{BB962C8B-B14F-4D97-AF65-F5344CB8AC3E}">
        <p14:creationId xmlns:p14="http://schemas.microsoft.com/office/powerpoint/2010/main" val="38012714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dirty="0" smtClean="0"/>
              <a:t>Use transition words in our writing to connect ideas.</a:t>
            </a:r>
          </a:p>
          <a:p>
            <a:endParaRPr lang="en-US" dirty="0"/>
          </a:p>
          <a:p>
            <a:r>
              <a:rPr lang="en-US" dirty="0" smtClean="0"/>
              <a:t>Write body paragraphs for the DBQ essay</a:t>
            </a:r>
            <a:endParaRPr lang="en-US" dirty="0"/>
          </a:p>
        </p:txBody>
      </p:sp>
    </p:spTree>
    <p:extLst>
      <p:ext uri="{BB962C8B-B14F-4D97-AF65-F5344CB8AC3E}">
        <p14:creationId xmlns:p14="http://schemas.microsoft.com/office/powerpoint/2010/main" val="354045318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Mini-Lesson: Transition Words</a:t>
            </a:r>
          </a:p>
          <a:p>
            <a:endParaRPr lang="en-US" dirty="0"/>
          </a:p>
          <a:p>
            <a:r>
              <a:rPr lang="en-US" dirty="0" smtClean="0"/>
              <a:t>Independent Writing</a:t>
            </a:r>
            <a:endParaRPr lang="en-US" dirty="0"/>
          </a:p>
        </p:txBody>
      </p:sp>
    </p:spTree>
    <p:extLst>
      <p:ext uri="{BB962C8B-B14F-4D97-AF65-F5344CB8AC3E}">
        <p14:creationId xmlns:p14="http://schemas.microsoft.com/office/powerpoint/2010/main" val="9067351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words	</a:t>
            </a:r>
            <a:endParaRPr lang="en-US" dirty="0"/>
          </a:p>
        </p:txBody>
      </p:sp>
      <p:sp>
        <p:nvSpPr>
          <p:cNvPr id="3" name="Content Placeholder 2"/>
          <p:cNvSpPr>
            <a:spLocks noGrp="1"/>
          </p:cNvSpPr>
          <p:nvPr>
            <p:ph idx="1"/>
          </p:nvPr>
        </p:nvSpPr>
        <p:spPr/>
        <p:txBody>
          <a:bodyPr/>
          <a:lstStyle/>
          <a:p>
            <a:r>
              <a:rPr lang="en-US" dirty="0" smtClean="0"/>
              <a:t>Allow you connect ideas in your writing.  </a:t>
            </a:r>
          </a:p>
          <a:p>
            <a:endParaRPr lang="en-US" dirty="0"/>
          </a:p>
          <a:p>
            <a:pPr marL="0" indent="0">
              <a:buNone/>
            </a:pPr>
            <a:r>
              <a:rPr lang="en-US" dirty="0"/>
              <a:t>https://</a:t>
            </a:r>
            <a:r>
              <a:rPr lang="en-US" dirty="0" err="1"/>
              <a:t>www.youtube.com</a:t>
            </a:r>
            <a:r>
              <a:rPr lang="en-US" dirty="0"/>
              <a:t>/</a:t>
            </a:r>
            <a:r>
              <a:rPr lang="en-US" dirty="0" err="1"/>
              <a:t>watch?v</a:t>
            </a:r>
            <a:r>
              <a:rPr lang="en-US" dirty="0"/>
              <a:t>=M_ey-tW5Htg</a:t>
            </a:r>
          </a:p>
        </p:txBody>
      </p:sp>
    </p:spTree>
    <p:extLst>
      <p:ext uri="{BB962C8B-B14F-4D97-AF65-F5344CB8AC3E}">
        <p14:creationId xmlns:p14="http://schemas.microsoft.com/office/powerpoint/2010/main" val="42518002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918308" y="2119257"/>
            <a:ext cx="7366000" cy="3603812"/>
          </a:xfrm>
        </p:spPr>
        <p:txBody>
          <a:bodyPr>
            <a:normAutofit fontScale="92500" lnSpcReduction="20000"/>
          </a:bodyPr>
          <a:lstStyle/>
          <a:p>
            <a:pPr marL="0" indent="0">
              <a:buNone/>
            </a:pPr>
            <a:r>
              <a:rPr lang="en-US" dirty="0" smtClean="0">
                <a:solidFill>
                  <a:srgbClr val="FF0000"/>
                </a:solidFill>
              </a:rPr>
              <a:t>Second, </a:t>
            </a:r>
            <a:r>
              <a:rPr lang="en-US" dirty="0"/>
              <a:t>t</a:t>
            </a:r>
            <a:r>
              <a:rPr lang="en-US" dirty="0" smtClean="0"/>
              <a:t>he Puritans proved their strength when they built their own government.  One author writes, “In 1630, John Winthrop (1588-1649) led the first group of English Puritans to Massachusetts Bay in New England.” (Kauffman, Source 3)  This proves their strength since they were the first group of Europeans to settle in this are and build a working, functioning home. </a:t>
            </a:r>
            <a:r>
              <a:rPr lang="en-US" b="1" dirty="0" smtClean="0">
                <a:solidFill>
                  <a:srgbClr val="FF0000"/>
                </a:solidFill>
              </a:rPr>
              <a:t>In addition, </a:t>
            </a:r>
            <a:r>
              <a:rPr lang="en-US" dirty="0" smtClean="0"/>
              <a:t>the Puritans not only moved and settled here, but “They and their followers established churches and towns throughout New England.” (Kauffman,3)  Not only were they the first group from afar, but they spread when they got here, proving the strength of their government.  </a:t>
            </a:r>
            <a:r>
              <a:rPr lang="en-US" dirty="0" smtClean="0">
                <a:solidFill>
                  <a:srgbClr val="FF0000"/>
                </a:solidFill>
              </a:rPr>
              <a:t>In all, </a:t>
            </a:r>
            <a:r>
              <a:rPr lang="en-US" b="1" dirty="0" smtClean="0"/>
              <a:t>this proves how strong the Puritans’ system of government was when they came to the New World.  </a:t>
            </a:r>
            <a:endParaRPr lang="en-US" dirty="0"/>
          </a:p>
        </p:txBody>
      </p:sp>
    </p:spTree>
    <p:extLst>
      <p:ext uri="{BB962C8B-B14F-4D97-AF65-F5344CB8AC3E}">
        <p14:creationId xmlns:p14="http://schemas.microsoft.com/office/powerpoint/2010/main" val="24899903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lstStyle/>
          <a:p>
            <a:r>
              <a:rPr lang="en-US" dirty="0" smtClean="0"/>
              <a:t>Finished 1</a:t>
            </a:r>
            <a:r>
              <a:rPr lang="en-US" baseline="30000" dirty="0" smtClean="0"/>
              <a:t>st</a:t>
            </a:r>
            <a:r>
              <a:rPr lang="en-US" dirty="0" smtClean="0"/>
              <a:t> body paragraph!</a:t>
            </a:r>
            <a:endParaRPr lang="en-US" dirty="0"/>
          </a:p>
        </p:txBody>
      </p:sp>
    </p:spTree>
    <p:extLst>
      <p:ext uri="{BB962C8B-B14F-4D97-AF65-F5344CB8AC3E}">
        <p14:creationId xmlns:p14="http://schemas.microsoft.com/office/powerpoint/2010/main" val="399485758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379</TotalTime>
  <Words>231</Words>
  <Application>Microsoft Macintosh PowerPoint</Application>
  <PresentationFormat>On-screen Show (4:3)</PresentationFormat>
  <Paragraphs>24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Pushpin</vt:lpstr>
      <vt:lpstr>Do Now</vt:lpstr>
      <vt:lpstr>Objective</vt:lpstr>
      <vt:lpstr>Agenda</vt:lpstr>
      <vt:lpstr>Transition words </vt:lpstr>
      <vt:lpstr>Example</vt:lpstr>
      <vt:lpstr>Goal</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dc:title>
  <dc:creator>Sasha Davis</dc:creator>
  <cp:lastModifiedBy>Sasha Davis</cp:lastModifiedBy>
  <cp:revision>5</cp:revision>
  <dcterms:created xsi:type="dcterms:W3CDTF">2016-02-24T13:04:12Z</dcterms:created>
  <dcterms:modified xsi:type="dcterms:W3CDTF">2016-02-24T19:24:12Z</dcterms:modified>
</cp:coreProperties>
</file>